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D2Coding" panose="020B0600000101010101" charset="-127"/>
      <p:regular r:id="rId25"/>
      <p:bold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Pretendard" panose="02000503000000020004" pitchFamily="2" charset="-127"/>
      <p:regular r:id="rId31"/>
      <p:bold r:id="rId32"/>
    </p:embeddedFont>
    <p:embeddedFont>
      <p:font typeface="Pretendard Black" panose="02000A03000000020004" pitchFamily="2" charset="-127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 ExtraBold" panose="020B0600000101010101" pitchFamily="50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2.svg"/><Relationship Id="rId7" Type="http://schemas.openxmlformats.org/officeDocument/2006/relationships/image" Target="../media/image1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3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sv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Session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Speaker Name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Single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Summary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// Write the sample code here</a:t>
            </a:r>
          </a:p>
          <a:p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Console.WriteLine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(“Hello, World!”);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Announcement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Topic 1</a:t>
            </a:r>
          </a:p>
          <a:p>
            <a:r>
              <a:rPr lang="en-US" altLang="ko-KR" dirty="0">
                <a:latin typeface="+mj-ea"/>
                <a:ea typeface="+mj-ea"/>
              </a:rPr>
              <a:t>Topic 2</a:t>
            </a:r>
          </a:p>
          <a:p>
            <a:r>
              <a:rPr lang="en-US" altLang="ko-KR" dirty="0">
                <a:latin typeface="+mj-ea"/>
                <a:ea typeface="+mj-ea"/>
              </a:rPr>
              <a:t>Topic 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80</Words>
  <Application>Microsoft Office PowerPoint</Application>
  <PresentationFormat>와이드스크린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Consolas</vt:lpstr>
      <vt:lpstr>Arial</vt:lpstr>
      <vt:lpstr>D2Coding</vt:lpstr>
      <vt:lpstr>나눔스퀘어</vt:lpstr>
      <vt:lpstr>Pretendard Black</vt:lpstr>
      <vt:lpstr>Calibri</vt:lpstr>
      <vt:lpstr>나눔스퀘어 ExtraBold</vt:lpstr>
      <vt:lpstr>Pretendard</vt:lpstr>
      <vt:lpstr>1_Office Theme</vt:lpstr>
      <vt:lpstr>3_Office Theme</vt:lpstr>
      <vt:lpstr>2_Office Theme</vt:lpstr>
      <vt:lpstr>PowerPoint 프레젠테이션</vt:lpstr>
      <vt:lpstr>Session Title</vt:lpstr>
      <vt:lpstr>Single Column Slide</vt:lpstr>
      <vt:lpstr>Dual Column Slide</vt:lpstr>
      <vt:lpstr>Demonstration</vt:lpstr>
      <vt:lpstr>Sample Code</vt:lpstr>
      <vt:lpstr>Announcement</vt:lpstr>
      <vt:lpstr>Thank you!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정현 남</cp:lastModifiedBy>
  <cp:revision>34</cp:revision>
  <dcterms:created xsi:type="dcterms:W3CDTF">2020-08-18T20:47:27Z</dcterms:created>
  <dcterms:modified xsi:type="dcterms:W3CDTF">2024-01-17T01:43:30Z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